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4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3423F-0598-4E8A-B9A7-6D2405F7C86F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03550-E43B-4579-9B29-9CB3AA8FED1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已阅：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r>
              <a:rPr lang="en-US" altLang="zh-CN" dirty="0" smtClean="0"/>
              <a:t>17:19:16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F03550-E43B-4579-9B29-9CB3AA8FED1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85852" y="0"/>
            <a:ext cx="6843706" cy="1714487"/>
          </a:xfrm>
        </p:spPr>
        <p:txBody>
          <a:bodyPr/>
          <a:lstStyle/>
          <a:p>
            <a:r>
              <a:rPr lang="en-US" altLang="zh-CN" dirty="0" smtClean="0"/>
              <a:t>OPPO</a:t>
            </a:r>
            <a:r>
              <a:rPr lang="zh-CN" altLang="en-US" dirty="0" smtClean="0"/>
              <a:t>手机游戏中心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4282" y="2643182"/>
            <a:ext cx="8929718" cy="3643338"/>
          </a:xfrm>
        </p:spPr>
        <p:txBody>
          <a:bodyPr/>
          <a:lstStyle/>
          <a:p>
            <a:r>
              <a:rPr lang="zh-CN" altLang="en-US" dirty="0" smtClean="0"/>
              <a:t>项目需求及页面理想效果展示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3114668" cy="4554551"/>
          </a:xfrm>
        </p:spPr>
        <p:txBody>
          <a:bodyPr/>
          <a:lstStyle/>
          <a:p>
            <a:r>
              <a:rPr lang="zh-CN" altLang="en-US" dirty="0" smtClean="0"/>
              <a:t>显示图片</a:t>
            </a:r>
            <a:endParaRPr lang="zh-CN" altLang="en-US" dirty="0"/>
          </a:p>
        </p:txBody>
      </p:sp>
      <p:pic>
        <p:nvPicPr>
          <p:cNvPr id="4" name="图片 3" descr="myInform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1428736"/>
            <a:ext cx="2893226" cy="514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详细的一个分类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2471726" cy="4554551"/>
          </a:xfrm>
        </p:spPr>
        <p:txBody>
          <a:bodyPr/>
          <a:lstStyle/>
          <a:p>
            <a:r>
              <a:rPr lang="zh-CN" altLang="en-US" dirty="0" smtClean="0"/>
              <a:t>导航栏显示</a:t>
            </a:r>
            <a:endParaRPr lang="zh-CN" altLang="en-US" dirty="0"/>
          </a:p>
        </p:txBody>
      </p:sp>
      <p:pic>
        <p:nvPicPr>
          <p:cNvPr id="4" name="图片 3" descr="gameTy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7620" y="1142984"/>
            <a:ext cx="3094145" cy="5500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具体游戏详情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2757478" cy="4697427"/>
          </a:xfrm>
        </p:spPr>
        <p:txBody>
          <a:bodyPr/>
          <a:lstStyle/>
          <a:p>
            <a:r>
              <a:rPr lang="zh-CN" altLang="en-US" dirty="0" smtClean="0"/>
              <a:t>图片展示</a:t>
            </a:r>
            <a:endParaRPr lang="en-US" altLang="zh-CN" dirty="0" smtClean="0"/>
          </a:p>
          <a:p>
            <a:r>
              <a:rPr lang="zh-CN" altLang="en-US" dirty="0" smtClean="0"/>
              <a:t>画廊</a:t>
            </a:r>
            <a:endParaRPr lang="zh-CN" altLang="en-US" dirty="0"/>
          </a:p>
        </p:txBody>
      </p:sp>
      <p:pic>
        <p:nvPicPr>
          <p:cNvPr id="4" name="图片 3" descr="gameInform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6182" y="1428736"/>
            <a:ext cx="2571755" cy="4572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更好的游戏详情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2757478" cy="4554551"/>
          </a:xfrm>
        </p:spPr>
        <p:txBody>
          <a:bodyPr/>
          <a:lstStyle/>
          <a:p>
            <a:r>
              <a:rPr lang="zh-CN" altLang="en-US" dirty="0" smtClean="0"/>
              <a:t>图片展示</a:t>
            </a:r>
            <a:endParaRPr lang="en-US" altLang="zh-CN" dirty="0" smtClean="0"/>
          </a:p>
          <a:p>
            <a:r>
              <a:rPr lang="zh-CN" altLang="en-US" dirty="0" smtClean="0"/>
              <a:t>画廊</a:t>
            </a:r>
            <a:endParaRPr lang="en-US" altLang="zh-CN" dirty="0" smtClean="0"/>
          </a:p>
          <a:p>
            <a:r>
              <a:rPr lang="en-US" altLang="zh-CN" dirty="0" err="1" smtClean="0"/>
              <a:t>gridView</a:t>
            </a:r>
            <a:endParaRPr lang="zh-CN" altLang="en-US" dirty="0"/>
          </a:p>
        </p:txBody>
      </p:sp>
      <p:pic>
        <p:nvPicPr>
          <p:cNvPr id="4" name="图片 3" descr="gameInformatio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1357298"/>
            <a:ext cx="3013777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个人资料页面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2686040" cy="4257691"/>
          </a:xfrm>
        </p:spPr>
        <p:txBody>
          <a:bodyPr/>
          <a:lstStyle/>
          <a:p>
            <a:r>
              <a:rPr lang="zh-CN" altLang="en-US" dirty="0" smtClean="0"/>
              <a:t>点击我之后进入个人资料页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 descr="myInformatio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64877" y="1564488"/>
            <a:ext cx="3502302" cy="4929222"/>
          </a:xfrm>
          <a:prstGeom prst="rect">
            <a:avLst/>
          </a:prstGeom>
        </p:spPr>
      </p:pic>
      <p:pic>
        <p:nvPicPr>
          <p:cNvPr id="5" name="图片 4" descr="myInformation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7" y="1714488"/>
            <a:ext cx="3502302" cy="49292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57428"/>
          </a:xfrm>
        </p:spPr>
        <p:txBody>
          <a:bodyPr/>
          <a:lstStyle/>
          <a:p>
            <a:r>
              <a:rPr lang="zh-CN" altLang="en-US" dirty="0" smtClean="0"/>
              <a:t>大概就是这些内容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72198" y="5572140"/>
            <a:ext cx="2643206" cy="1000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 </a:t>
            </a:r>
            <a:r>
              <a:rPr lang="en-US" altLang="zh-CN" dirty="0" smtClean="0"/>
              <a:t>00:14:28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进入之后页面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757610" cy="4525963"/>
          </a:xfrm>
        </p:spPr>
        <p:txBody>
          <a:bodyPr/>
          <a:lstStyle/>
          <a:p>
            <a:r>
              <a:rPr lang="zh-CN" altLang="en-US" dirty="0" smtClean="0"/>
              <a:t>一个广告页面，几秒后自动跳转</a:t>
            </a:r>
            <a:endParaRPr lang="zh-CN" altLang="en-US" dirty="0"/>
          </a:p>
        </p:txBody>
      </p:sp>
      <p:pic>
        <p:nvPicPr>
          <p:cNvPr id="4" name="图片 3" descr="welco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1214422"/>
            <a:ext cx="3174513" cy="5643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登录页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3257544" cy="4554551"/>
          </a:xfrm>
        </p:spPr>
        <p:txBody>
          <a:bodyPr/>
          <a:lstStyle/>
          <a:p>
            <a:r>
              <a:rPr lang="zh-CN" altLang="en-US" dirty="0" smtClean="0"/>
              <a:t>跳转到登录页面</a:t>
            </a:r>
            <a:endParaRPr lang="zh-CN" altLang="en-US" dirty="0"/>
          </a:p>
        </p:txBody>
      </p:sp>
      <p:pic>
        <p:nvPicPr>
          <p:cNvPr id="4" name="图片 3" descr="log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438" y="1285860"/>
            <a:ext cx="3013777" cy="53578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</a:t>
            </a:r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971924" cy="4900634"/>
          </a:xfrm>
        </p:spPr>
        <p:txBody>
          <a:bodyPr/>
          <a:lstStyle/>
          <a:p>
            <a:r>
              <a:rPr lang="zh-CN" altLang="en-US" dirty="0" smtClean="0"/>
              <a:t>底部使用标题栏，将页面联系起来</a:t>
            </a:r>
            <a:endParaRPr lang="en-US" altLang="zh-CN" dirty="0" smtClean="0"/>
          </a:p>
          <a:p>
            <a:r>
              <a:rPr lang="zh-CN" altLang="en-US" dirty="0" smtClean="0"/>
              <a:t>上面使用图片轮播</a:t>
            </a:r>
            <a:endParaRPr lang="en-US" altLang="zh-CN" dirty="0" smtClean="0"/>
          </a:p>
          <a:p>
            <a:r>
              <a:rPr lang="zh-CN" altLang="en-US" dirty="0" smtClean="0"/>
              <a:t>中间线性布局显示图片</a:t>
            </a:r>
            <a:endParaRPr lang="en-US" altLang="zh-CN" dirty="0" smtClean="0"/>
          </a:p>
          <a:p>
            <a:r>
              <a:rPr lang="zh-CN" altLang="en-US" dirty="0" smtClean="0"/>
              <a:t>下面使用</a:t>
            </a:r>
            <a:r>
              <a:rPr lang="en-US" altLang="zh-CN" dirty="0" smtClean="0"/>
              <a:t>list View</a:t>
            </a:r>
            <a:r>
              <a:rPr lang="zh-CN" altLang="en-US" dirty="0" smtClean="0"/>
              <a:t>添加</a:t>
            </a:r>
            <a:endParaRPr lang="zh-CN" altLang="en-US" dirty="0"/>
          </a:p>
        </p:txBody>
      </p:sp>
      <p:pic>
        <p:nvPicPr>
          <p:cNvPr id="4" name="图片 3" descr="first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1500174"/>
            <a:ext cx="2893226" cy="5143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643106" y="285728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排行页面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186106" cy="4829196"/>
          </a:xfrm>
        </p:spPr>
        <p:txBody>
          <a:bodyPr/>
          <a:lstStyle/>
          <a:p>
            <a:r>
              <a:rPr lang="zh-CN" altLang="en-US" dirty="0" smtClean="0"/>
              <a:t>使用标题栏</a:t>
            </a:r>
            <a:endParaRPr lang="en-US" altLang="zh-CN" dirty="0" smtClean="0"/>
          </a:p>
          <a:p>
            <a:r>
              <a:rPr lang="zh-CN" altLang="en-US" dirty="0" smtClean="0"/>
              <a:t>显示不同的</a:t>
            </a:r>
            <a:r>
              <a:rPr lang="en-US" altLang="zh-CN" dirty="0" smtClean="0"/>
              <a:t>Activity</a:t>
            </a:r>
          </a:p>
          <a:p>
            <a:r>
              <a:rPr lang="zh-CN" altLang="en-US" dirty="0" smtClean="0"/>
              <a:t>每个</a:t>
            </a:r>
            <a:r>
              <a:rPr lang="en-US" altLang="zh-CN" dirty="0" smtClean="0"/>
              <a:t>Activity</a:t>
            </a:r>
            <a:r>
              <a:rPr lang="zh-CN" altLang="en-US" dirty="0" smtClean="0"/>
              <a:t>用</a:t>
            </a:r>
            <a:r>
              <a:rPr lang="en-US" altLang="zh-CN" dirty="0" smtClean="0"/>
              <a:t>list View</a:t>
            </a:r>
            <a:endParaRPr lang="zh-CN" altLang="en-US" dirty="0"/>
          </a:p>
        </p:txBody>
      </p:sp>
      <p:pic>
        <p:nvPicPr>
          <p:cNvPr id="6" name="图片 5" descr="ranking_lis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214290"/>
            <a:ext cx="3645000" cy="64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分类页面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614734" cy="4829196"/>
          </a:xfrm>
        </p:spPr>
        <p:txBody>
          <a:bodyPr/>
          <a:lstStyle/>
          <a:p>
            <a:r>
              <a:rPr lang="zh-CN" altLang="en-US" dirty="0" smtClean="0"/>
              <a:t>使用线性、表格布局添加内容</a:t>
            </a:r>
            <a:endParaRPr lang="zh-CN" altLang="en-US" dirty="0"/>
          </a:p>
        </p:txBody>
      </p:sp>
      <p:pic>
        <p:nvPicPr>
          <p:cNvPr id="4" name="图片 3" descr="classif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142984"/>
            <a:ext cx="3013777" cy="5357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游戏推荐页面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328982" cy="5043510"/>
          </a:xfrm>
        </p:spPr>
        <p:txBody>
          <a:bodyPr/>
          <a:lstStyle/>
          <a:p>
            <a:r>
              <a:rPr lang="zh-CN" altLang="en-US" dirty="0" smtClean="0"/>
              <a:t>开头一个图片展示</a:t>
            </a:r>
            <a:endParaRPr lang="en-US" altLang="zh-CN" dirty="0" smtClean="0"/>
          </a:p>
          <a:p>
            <a:r>
              <a:rPr lang="zh-CN" altLang="en-US" dirty="0" smtClean="0"/>
              <a:t>线性布局完成四个小分类</a:t>
            </a:r>
            <a:endParaRPr lang="en-US" altLang="zh-CN" dirty="0" smtClean="0"/>
          </a:p>
          <a:p>
            <a:r>
              <a:rPr lang="zh-CN" altLang="en-US" dirty="0" smtClean="0"/>
              <a:t>下面使用导航栏分成不同的页面</a:t>
            </a:r>
            <a:endParaRPr lang="zh-CN" altLang="en-US" dirty="0"/>
          </a:p>
        </p:txBody>
      </p:sp>
      <p:pic>
        <p:nvPicPr>
          <p:cNvPr id="4" name="图片 3" descr="g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1285860"/>
            <a:ext cx="2812858" cy="5000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关于我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400420" cy="4757758"/>
          </a:xfrm>
        </p:spPr>
        <p:txBody>
          <a:bodyPr/>
          <a:lstStyle/>
          <a:p>
            <a:r>
              <a:rPr lang="zh-CN" altLang="en-US" dirty="0" smtClean="0"/>
              <a:t>一个图片</a:t>
            </a:r>
            <a:endParaRPr lang="en-US" altLang="zh-CN" dirty="0" smtClean="0"/>
          </a:p>
          <a:p>
            <a:r>
              <a:rPr lang="zh-CN" altLang="en-US" dirty="0" smtClean="0"/>
              <a:t>一个线性布局</a:t>
            </a:r>
            <a:endParaRPr lang="en-US" altLang="zh-CN" dirty="0" smtClean="0"/>
          </a:p>
          <a:p>
            <a:r>
              <a:rPr lang="zh-CN" altLang="en-US" dirty="0" smtClean="0"/>
              <a:t>下面是</a:t>
            </a:r>
            <a:r>
              <a:rPr lang="en-US" altLang="zh-CN" dirty="0" smtClean="0"/>
              <a:t>list View</a:t>
            </a:r>
            <a:endParaRPr lang="zh-CN" altLang="en-US" dirty="0"/>
          </a:p>
        </p:txBody>
      </p:sp>
      <p:pic>
        <p:nvPicPr>
          <p:cNvPr id="4" name="图片 3" descr="about_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628" y="1357298"/>
            <a:ext cx="2853042" cy="5072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3471858" cy="4697427"/>
          </a:xfrm>
        </p:spPr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expandable</a:t>
            </a:r>
            <a:r>
              <a:rPr lang="zh-CN" altLang="en-US" dirty="0" smtClean="0"/>
              <a:t>显示</a:t>
            </a:r>
            <a:endParaRPr lang="zh-CN" altLang="en-US" dirty="0"/>
          </a:p>
        </p:txBody>
      </p:sp>
      <p:pic>
        <p:nvPicPr>
          <p:cNvPr id="4" name="图片 3" descr="downl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1500174"/>
            <a:ext cx="2732490" cy="485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176</Words>
  <PresentationFormat>全屏显示(4:3)</PresentationFormat>
  <Paragraphs>45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OPPO手机游戏中心App</vt:lpstr>
      <vt:lpstr>App进入之后页面</vt:lpstr>
      <vt:lpstr>登录页</vt:lpstr>
      <vt:lpstr>App首页</vt:lpstr>
      <vt:lpstr>排行页面</vt:lpstr>
      <vt:lpstr>分类页面</vt:lpstr>
      <vt:lpstr>游戏推荐页面</vt:lpstr>
      <vt:lpstr>关于我</vt:lpstr>
      <vt:lpstr>下载管理</vt:lpstr>
      <vt:lpstr>个人信息</vt:lpstr>
      <vt:lpstr>详细的一个分类</vt:lpstr>
      <vt:lpstr>具体游戏详情</vt:lpstr>
      <vt:lpstr>更好的游戏详情</vt:lpstr>
      <vt:lpstr>个人资料页面</vt:lpstr>
      <vt:lpstr>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OPPO手机游戏中心App</dc:title>
  <dc:creator>凡哥专用</dc:creator>
  <cp:lastModifiedBy>cc</cp:lastModifiedBy>
  <cp:revision>6</cp:revision>
  <dcterms:created xsi:type="dcterms:W3CDTF">2016-05-15T15:27:05Z</dcterms:created>
  <dcterms:modified xsi:type="dcterms:W3CDTF">2016-05-16T09:27:13Z</dcterms:modified>
</cp:coreProperties>
</file>